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96187" autoAdjust="0"/>
  </p:normalViewPr>
  <p:slideViewPr>
    <p:cSldViewPr snapToGrid="0" showGuides="1">
      <p:cViewPr varScale="1">
        <p:scale>
          <a:sx n="101" d="100"/>
          <a:sy n="101" d="100"/>
        </p:scale>
        <p:origin x="13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29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50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79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63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7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96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92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37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25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23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2707E-71D5-4495-8D3D-FDDEFF51163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46FC5-59E8-43B6-A414-79325AC9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05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56" y="280987"/>
            <a:ext cx="4411181" cy="638175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512" y="47625"/>
            <a:ext cx="4638675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島田淳朗</dc:creator>
  <cp:lastModifiedBy>和子 藤吉</cp:lastModifiedBy>
  <cp:revision>3</cp:revision>
  <dcterms:created xsi:type="dcterms:W3CDTF">2023-11-06T23:44:41Z</dcterms:created>
  <dcterms:modified xsi:type="dcterms:W3CDTF">2023-11-07T23:35:09Z</dcterms:modified>
</cp:coreProperties>
</file>